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31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11619</TotalTime>
  <Words>414</Words>
  <Application>Microsoft Office PowerPoint</Application>
  <PresentationFormat>와이드스크린</PresentationFormat>
  <Paragraphs>211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20</cp:revision>
  <dcterms:created xsi:type="dcterms:W3CDTF">2025-02-07T19:37:02Z</dcterms:created>
  <dcterms:modified xsi:type="dcterms:W3CDTF">2025-08-11T15:30:57Z</dcterms:modified>
</cp:coreProperties>
</file>